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92" r:id="rId2"/>
    <p:sldId id="493" r:id="rId3"/>
    <p:sldId id="494" r:id="rId4"/>
    <p:sldId id="495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8" autoAdjust="0"/>
    <p:restoredTop sz="94685"/>
  </p:normalViewPr>
  <p:slideViewPr>
    <p:cSldViewPr snapToGrid="0" snapToObjects="1">
      <p:cViewPr varScale="1">
        <p:scale>
          <a:sx n="152" d="100"/>
          <a:sy n="152" d="100"/>
        </p:scale>
        <p:origin x="192" y="2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AA0D57-ABFF-F842-9489-18243E50E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3892-3B4D-9942-81D4-AD555B28B7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144F-8812-A742-B880-5CC9A7EC4FAA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42C9F-AA49-B042-ACB2-77FF38950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9821-CE82-704E-B82C-D9679E68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D13A-DE82-8247-A2E7-9065B04A4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C3DF-C11A-0E48-8145-6059CDCA145A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B695-4959-034C-8CA3-867676861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C2F78-5824-CDE7-C332-3A6E10CFB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BD246-0B61-9337-244C-BF7D4F6FC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07494-CFDB-B17F-51CA-880361C91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3829FA-08FC-469F-6AC8-C6BBCFC57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907" y="0"/>
            <a:ext cx="9161905" cy="51535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733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" y="10073"/>
            <a:ext cx="7059945" cy="844730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9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C67FC9-C5BA-E511-461D-15FF6E589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907" y="0"/>
            <a:ext cx="9161905" cy="51535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733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" y="10073"/>
            <a:ext cx="7059945" cy="844730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0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56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FABF-6D26-38E4-31C5-A04239FE8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35504BA6-6F9F-0FC8-0686-4E5AAD125728}"/>
              </a:ext>
            </a:extLst>
          </p:cNvPr>
          <p:cNvSpPr txBox="1">
            <a:spLocks/>
          </p:cNvSpPr>
          <p:nvPr/>
        </p:nvSpPr>
        <p:spPr>
          <a:xfrm>
            <a:off x="393358" y="2414551"/>
            <a:ext cx="6695419" cy="16697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pPr marL="0" indent="0">
              <a:lnSpc>
                <a:spcPts val="1600"/>
              </a:lnSpc>
              <a:spcBef>
                <a:spcPts val="900"/>
              </a:spcBef>
              <a:buFont typeface="Wingdings" charset="2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Speaker(s) FirstName, M. LastName, Cred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InstitutionName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Location</a:t>
            </a:r>
          </a:p>
        </p:txBody>
      </p:sp>
    </p:spTree>
    <p:extLst>
      <p:ext uri="{BB962C8B-B14F-4D97-AF65-F5344CB8AC3E}">
        <p14:creationId xmlns:p14="http://schemas.microsoft.com/office/powerpoint/2010/main" val="20032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4B421-8C28-FBDA-C783-CA129A48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BD12C2-87D4-CB8D-D9ED-CE86BD81D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Speaker Name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I have the following relevant financial relationships to disclose: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Employee of: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Consultant for: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Speaker’s Bureau for: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Grant/Research support  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Stockholder in: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	Honoraria from: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- and -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My additional financial relationship disclosures are: 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dirty="0"/>
          </a:p>
          <a:p>
            <a:pPr marL="0" indent="0">
              <a:spcBef>
                <a:spcPts val="300"/>
              </a:spcBef>
              <a:buNone/>
            </a:pPr>
            <a:endParaRPr lang="en-US" sz="1200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- or -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I have no financial relationships to disclose.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2AC496-F21A-6269-B96A-7A6EF0F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06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A661C-19D3-4D7D-779E-8034D4014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DD21B-2892-BBA9-934A-A1ECA9EA5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838A22-7D6B-AEB5-6317-66D7B049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851A-83E7-66DC-4A7F-E9595151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544165-9B9E-D725-6246-0F3C5129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C3653B-14AF-778E-6323-D6FF71FF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1A13F-891D-7B38-F8A5-6CB97624E4AD}"/>
              </a:ext>
            </a:extLst>
          </p:cNvPr>
          <p:cNvSpPr txBox="1"/>
          <p:nvPr/>
        </p:nvSpPr>
        <p:spPr>
          <a:xfrm>
            <a:off x="26127" y="4812537"/>
            <a:ext cx="1309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DO NOT POST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42AA0-6FB0-FA06-9737-D419F714DF32}"/>
              </a:ext>
            </a:extLst>
          </p:cNvPr>
          <p:cNvSpPr txBox="1"/>
          <p:nvPr/>
        </p:nvSpPr>
        <p:spPr>
          <a:xfrm>
            <a:off x="8075691" y="4808696"/>
            <a:ext cx="106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DO NOT POST</a:t>
            </a:r>
          </a:p>
        </p:txBody>
      </p:sp>
    </p:spTree>
    <p:extLst>
      <p:ext uri="{BB962C8B-B14F-4D97-AF65-F5344CB8AC3E}">
        <p14:creationId xmlns:p14="http://schemas.microsoft.com/office/powerpoint/2010/main" val="10394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7BD8D0D4D6547AFA839F7926BF513" ma:contentTypeVersion="175" ma:contentTypeDescription="Create a new document." ma:contentTypeScope="" ma:versionID="1036f7f655c68d4eed7d760d9ae22c37">
  <xsd:schema xmlns:xsd="http://www.w3.org/2001/XMLSchema" xmlns:xs="http://www.w3.org/2001/XMLSchema" xmlns:p="http://schemas.microsoft.com/office/2006/metadata/properties" xmlns:ns2="8a302f1f-d667-4974-bfff-3337127521e4" xmlns:ns4="6d88d78e-f161-4c6e-9f3c-594902fa883d" targetNamespace="http://schemas.microsoft.com/office/2006/metadata/properties" ma:root="true" ma:fieldsID="838c0583811ef3041d828cdc1ad3ec3a" ns2:_="" ns4:_="">
    <xsd:import namespace="8a302f1f-d667-4974-bfff-3337127521e4"/>
    <xsd:import namespace="6d88d78e-f161-4c6e-9f3c-594902fa883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lcfe671c48f043ab88cd1296da1bf20a" minOccurs="0"/>
                <xsd:element ref="ns4:MediaLengthInSeconds" minOccurs="0"/>
                <xsd:element ref="ns4:lcf76f155ced4ddcb4097134ff3c332f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02f1f-d667-4974-bfff-3337127521e4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f8efdff-19cb-4bcf-a316-7e7a9ea33dcf}" ma:internalName="TaxCatchAll" ma:readOnly="false" ma:showField="CatchAllData" ma:web="8a302f1f-d667-4974-bfff-3337127521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8d78e-f161-4c6e-9f3c-594902fa883d" elementFormDefault="qualified">
    <xsd:import namespace="http://schemas.microsoft.com/office/2006/documentManagement/types"/>
    <xsd:import namespace="http://schemas.microsoft.com/office/infopath/2007/PartnerControls"/>
    <xsd:element name="lcfe671c48f043ab88cd1296da1bf20a" ma:index="10" nillable="true" ma:taxonomy="true" ma:internalName="lcfe671c48f043ab88cd1296da1bf20a" ma:taxonomyFieldName="Tags" ma:displayName="Tags" ma:default="" ma:fieldId="{5cfe671c-48f0-43ab-88cd-1296da1bf20a}" ma:taxonomyMulti="true" ma:sspId="21ebde4a-ab84-4301-9abd-8caaf1630b25" ma:termSetId="20542349-cc89-4a26-aaf3-512d604c6d9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ebde4a-ab84-4301-9abd-8caaf1630b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>/sites/SRGA/Private</xsnScope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88d78e-f161-4c6e-9f3c-594902fa883d">
      <Terms xmlns="http://schemas.microsoft.com/office/infopath/2007/PartnerControls"/>
    </lcf76f155ced4ddcb4097134ff3c332f>
    <TaxCatchAll xmlns="8a302f1f-d667-4974-bfff-3337127521e4" xsi:nil="true"/>
    <lcfe671c48f043ab88cd1296da1bf20a xmlns="6d88d78e-f161-4c6e-9f3c-594902fa883d">
      <Terms xmlns="http://schemas.microsoft.com/office/infopath/2007/PartnerControls"/>
    </lcfe671c48f043ab88cd1296da1bf20a>
  </documentManagement>
</p:properties>
</file>

<file path=customXml/itemProps1.xml><?xml version="1.0" encoding="utf-8"?>
<ds:datastoreItem xmlns:ds="http://schemas.openxmlformats.org/officeDocument/2006/customXml" ds:itemID="{9276DB4A-C9EE-45A6-8002-68247C6110B0}"/>
</file>

<file path=customXml/itemProps2.xml><?xml version="1.0" encoding="utf-8"?>
<ds:datastoreItem xmlns:ds="http://schemas.openxmlformats.org/officeDocument/2006/customXml" ds:itemID="{97A58955-0D83-4282-A1D2-3E60C12B73C9}"/>
</file>

<file path=customXml/itemProps3.xml><?xml version="1.0" encoding="utf-8"?>
<ds:datastoreItem xmlns:ds="http://schemas.openxmlformats.org/officeDocument/2006/customXml" ds:itemID="{8956F07F-051C-4273-B694-600D42D74C1E}"/>
</file>

<file path=customXml/itemProps4.xml><?xml version="1.0" encoding="utf-8"?>
<ds:datastoreItem xmlns:ds="http://schemas.openxmlformats.org/officeDocument/2006/customXml" ds:itemID="{153EAB57-BF3E-41F2-A04C-997E2721CA52}"/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83</Words>
  <Application>Microsoft Macintosh PowerPoint</Application>
  <PresentationFormat>On-screen Show (16:9)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Lucida Grande</vt:lpstr>
      <vt:lpstr>Wingdings</vt:lpstr>
      <vt:lpstr>Office Theme</vt:lpstr>
      <vt:lpstr>PowerPoint Presentation</vt:lpstr>
      <vt:lpstr>Disclosure Information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McCullough, John</dc:creator>
  <cp:lastModifiedBy>Malin, Marilyn</cp:lastModifiedBy>
  <cp:revision>124</cp:revision>
  <dcterms:created xsi:type="dcterms:W3CDTF">2020-08-11T13:58:13Z</dcterms:created>
  <dcterms:modified xsi:type="dcterms:W3CDTF">2025-08-11T19:23:22Z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0x01010001E7BD8D0D4D6547AFA839F7926BF513</vt:lpwstr>
  </property>
</Properties>
</file>