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3" r:id="rId2"/>
    <p:sldId id="485" r:id="rId3"/>
    <p:sldId id="484" r:id="rId4"/>
    <p:sldId id="48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92" autoAdjust="0"/>
    <p:restoredTop sz="94621"/>
  </p:normalViewPr>
  <p:slideViewPr>
    <p:cSldViewPr snapToGrid="0" snapToObjects="1">
      <p:cViewPr varScale="1">
        <p:scale>
          <a:sx n="159" d="100"/>
          <a:sy n="159" d="100"/>
        </p:scale>
        <p:origin x="31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AA0D57-ABFF-F842-9489-18243E50E8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E3892-3B4D-9942-81D4-AD555B28B7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9144F-8812-A742-B880-5CC9A7EC4FAA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42C9F-AA49-B042-ACB2-77FF38950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79821-CE82-704E-B82C-D9679E6826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0D13A-DE82-8247-A2E7-9065B04A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C3DF-C11A-0E48-8145-6059CDCA145A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B695-4959-034C-8CA3-86767686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8C37BF-E5F1-4E1B-1ED4-2639774275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E3A8DA-FFEA-412F-AF0C-20309FBD1F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FF8F6F-CD57-4A4C-A46C-F178B7473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0733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q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Lucida Grande"/>
              <a:buChar char="-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A0CC44-D3C5-4A46-ACF1-ADFBA933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1484"/>
            <a:ext cx="5802972" cy="712236"/>
          </a:xfrm>
          <a:prstGeom prst="rect">
            <a:avLst/>
          </a:prstGeom>
        </p:spPr>
        <p:txBody>
          <a:bodyPr anchor="b"/>
          <a:lstStyle>
            <a:lvl1pPr algn="l"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797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A8466596-7480-2B4B-8FE1-4DEF74D9E377}"/>
              </a:ext>
            </a:extLst>
          </p:cNvPr>
          <p:cNvSpPr txBox="1">
            <a:spLocks/>
          </p:cNvSpPr>
          <p:nvPr/>
        </p:nvSpPr>
        <p:spPr>
          <a:xfrm>
            <a:off x="306271" y="1513416"/>
            <a:ext cx="8531457" cy="105833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Body">
            <a:extLst>
              <a:ext uri="{FF2B5EF4-FFF2-40B4-BE49-F238E27FC236}">
                <a16:creationId xmlns:a16="http://schemas.microsoft.com/office/drawing/2014/main" id="{D224545E-AD4F-6F46-AD29-A4D8E6D781B3}"/>
              </a:ext>
            </a:extLst>
          </p:cNvPr>
          <p:cNvSpPr txBox="1">
            <a:spLocks/>
          </p:cNvSpPr>
          <p:nvPr/>
        </p:nvSpPr>
        <p:spPr>
          <a:xfrm>
            <a:off x="306270" y="2103546"/>
            <a:ext cx="8531458" cy="658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Speaker(s) FirstName, M.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Cred</a:t>
            </a:r>
          </a:p>
          <a:p>
            <a:pPr marL="0" indent="0">
              <a:buFont typeface="Wingdings" charset="2"/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InstitutionName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Location</a:t>
            </a:r>
          </a:p>
        </p:txBody>
      </p:sp>
    </p:spTree>
    <p:extLst>
      <p:ext uri="{BB962C8B-B14F-4D97-AF65-F5344CB8AC3E}">
        <p14:creationId xmlns:p14="http://schemas.microsoft.com/office/powerpoint/2010/main" val="276209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AFBCB52-C7FC-B448-AA54-8A3BF036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0703"/>
            <a:ext cx="6295912" cy="410647"/>
          </a:xfrm>
        </p:spPr>
        <p:txBody>
          <a:bodyPr anchor="t" anchorCtr="0"/>
          <a:lstStyle/>
          <a:p>
            <a:r>
              <a:rPr lang="en-US" sz="2000" b="1" dirty="0"/>
              <a:t>Disclosure Information</a:t>
            </a:r>
            <a:endParaRPr lang="en-US" sz="1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FC25EC-DE4B-0348-981E-8E232BF5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14413"/>
            <a:ext cx="8229600" cy="37030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Speaker Name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the following relevant financial relationships to disclose: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Employee of: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Consultant for: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Speaker’s Bureau for: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Grant/Research support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Stockholder in: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Honoraria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and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My additional financial relationship disclosures are: 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or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no financial relationships to disclose.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396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078F72-3078-8B4D-8827-26391B53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01C17D-A5EA-244B-A1BC-150292E2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9171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E3A60D-2BB9-8729-1280-A5705BFBF9BA}"/>
              </a:ext>
            </a:extLst>
          </p:cNvPr>
          <p:cNvSpPr txBox="1"/>
          <p:nvPr/>
        </p:nvSpPr>
        <p:spPr>
          <a:xfrm>
            <a:off x="26127" y="4824683"/>
            <a:ext cx="1309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DO NOT POST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C9E26-50D5-677B-1C2B-492B1D29D8C4}"/>
              </a:ext>
            </a:extLst>
          </p:cNvPr>
          <p:cNvSpPr txBox="1"/>
          <p:nvPr/>
        </p:nvSpPr>
        <p:spPr>
          <a:xfrm>
            <a:off x="7956667" y="4804800"/>
            <a:ext cx="1309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DO NOT POST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891E164-B4C1-835D-E1D5-4FE93FE5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0733"/>
            <a:ext cx="8229600" cy="3394472"/>
          </a:xfrm>
        </p:spPr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/>
              <a:t>Click to add text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E92BC56-8D21-B23D-9330-050CCDFA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1484"/>
            <a:ext cx="5802972" cy="712236"/>
          </a:xfrm>
        </p:spPr>
        <p:txBody>
          <a:bodyPr/>
          <a:lstStyle/>
          <a:p>
            <a:r>
              <a:rPr lang="en-US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6400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C5AEE2FFD7C447844FCCC8CEF3CC53" ma:contentTypeVersion="151" ma:contentTypeDescription="Create a new document." ma:contentTypeScope="" ma:versionID="69508a98f34e085cc324b5e70fcfff9d">
  <xsd:schema xmlns:xsd="http://www.w3.org/2001/XMLSchema" xmlns:xs="http://www.w3.org/2001/XMLSchema" xmlns:p="http://schemas.microsoft.com/office/2006/metadata/properties" xmlns:ns2="8a302f1f-d667-4974-bfff-3337127521e4" xmlns:ns4="a9c2d5f5-4b23-4005-acd2-7c507219c282" targetNamespace="http://schemas.microsoft.com/office/2006/metadata/properties" ma:root="true" ma:fieldsID="4587e707ff7de5eac26e7aa9638533d1" ns2:_="" ns4:_="">
    <xsd:import namespace="8a302f1f-d667-4974-bfff-3337127521e4"/>
    <xsd:import namespace="a9c2d5f5-4b23-4005-acd2-7c507219c282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4:h952532151a141d6bf0062ea4942c3e4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2:SharedWithUsers" minOccurs="0"/>
                <xsd:element ref="ns2:SharedWithDetails" minOccurs="0"/>
                <xsd:element ref="ns4:MediaLengthInSeconds" minOccurs="0"/>
                <xsd:element ref="ns4:lcf76f155ced4ddcb4097134ff3c332f" minOccurs="0"/>
                <xsd:element ref="ns4:MediaServiceLocation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02f1f-d667-4974-bfff-3337127521e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f8efdff-19cb-4bcf-a316-7e7a9ea33dcf}" ma:internalName="TaxCatchAll" ma:readOnly="false" ma:showField="CatchAllData" ma:web="8a302f1f-d667-4974-bfff-3337127521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2d5f5-4b23-4005-acd2-7c507219c282" elementFormDefault="qualified">
    <xsd:import namespace="http://schemas.microsoft.com/office/2006/documentManagement/types"/>
    <xsd:import namespace="http://schemas.microsoft.com/office/infopath/2007/PartnerControls"/>
    <xsd:element name="h952532151a141d6bf0062ea4942c3e4" ma:index="10" nillable="true" ma:taxonomy="true" ma:internalName="h952532151a141d6bf0062ea4942c3e4" ma:taxonomyFieldName="Tags" ma:displayName="Tags" ma:default="" ma:fieldId="{19525321-51a1-41d6-bf00-62ea4942c3e4}" ma:taxonomyMulti="true" ma:sspId="21ebde4a-ab84-4301-9abd-8caaf1630b25" ma:termSetId="20542349-cc89-4a26-aaf3-512d604c6d9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1ebde4a-ab84-4301-9abd-8caaf1630b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>/sites/SRGA/Shared Documents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c2d5f5-4b23-4005-acd2-7c507219c282">
      <Terms xmlns="http://schemas.microsoft.com/office/infopath/2007/PartnerControls"/>
    </lcf76f155ced4ddcb4097134ff3c332f>
    <h952532151a141d6bf0062ea4942c3e4 xmlns="a9c2d5f5-4b23-4005-acd2-7c507219c282">
      <Terms xmlns="http://schemas.microsoft.com/office/infopath/2007/PartnerControls"/>
    </h952532151a141d6bf0062ea4942c3e4>
    <TaxCatchAll xmlns="8a302f1f-d667-4974-bfff-3337127521e4" xsi:nil="true"/>
  </documentManagement>
</p:properties>
</file>

<file path=customXml/itemProps1.xml><?xml version="1.0" encoding="utf-8"?>
<ds:datastoreItem xmlns:ds="http://schemas.openxmlformats.org/officeDocument/2006/customXml" ds:itemID="{026028A1-32FB-4BFF-8060-E3BC936EA741}"/>
</file>

<file path=customXml/itemProps2.xml><?xml version="1.0" encoding="utf-8"?>
<ds:datastoreItem xmlns:ds="http://schemas.openxmlformats.org/officeDocument/2006/customXml" ds:itemID="{6B2946ED-F8C6-4F6E-A424-F2BE7ACBA7DF}"/>
</file>

<file path=customXml/itemProps3.xml><?xml version="1.0" encoding="utf-8"?>
<ds:datastoreItem xmlns:ds="http://schemas.openxmlformats.org/officeDocument/2006/customXml" ds:itemID="{174E45FB-2DBB-451C-8A0F-0368EB7AF28D}"/>
</file>

<file path=customXml/itemProps4.xml><?xml version="1.0" encoding="utf-8"?>
<ds:datastoreItem xmlns:ds="http://schemas.openxmlformats.org/officeDocument/2006/customXml" ds:itemID="{99242370-134E-4B2B-AB9E-6FD8FFC301A0}"/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101</Words>
  <Application>Microsoft Macintosh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Lucida Grande</vt:lpstr>
      <vt:lpstr>Wingdings</vt:lpstr>
      <vt:lpstr>Office Theme</vt:lpstr>
      <vt:lpstr>PowerPoint Presentation</vt:lpstr>
      <vt:lpstr>Disclosure Information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John</dc:creator>
  <cp:lastModifiedBy>Malin, Marilyn</cp:lastModifiedBy>
  <cp:revision>110</cp:revision>
  <dcterms:created xsi:type="dcterms:W3CDTF">2020-08-11T13:58:13Z</dcterms:created>
  <dcterms:modified xsi:type="dcterms:W3CDTF">2024-08-16T14:20:47Z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0x010100C5C5AEE2FFD7C447844FCCC8CEF3CC53</vt:lpwstr>
  </property>
</Properties>
</file>