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1.xml" ContentType="application/vnd.openxmlformats-officedocument.theme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483" r:id="rId2"/>
    <p:sldId id="485" r:id="rId3"/>
    <p:sldId id="484" r:id="rId4"/>
    <p:sldId id="488" r:id="rId5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9592" autoAdjust="0"/>
    <p:restoredTop sz="94621"/>
  </p:normalViewPr>
  <p:slideViewPr>
    <p:cSldViewPr snapToGrid="0" snapToObjects="1">
      <p:cViewPr varScale="1">
        <p:scale>
          <a:sx n="159" d="100"/>
          <a:sy n="159" d="100"/>
        </p:scale>
        <p:origin x="312" y="184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 snapToObjects="1">
      <p:cViewPr varScale="1">
        <p:scale>
          <a:sx n="97" d="100"/>
          <a:sy n="97" d="100"/>
        </p:scale>
        <p:origin x="4328" y="20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openxmlformats.org/officeDocument/2006/relationships/customXml" Target="../customXml/item2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12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customXml" Target="../customXml/item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Relationship Id="rId14" Type="http://schemas.openxmlformats.org/officeDocument/2006/relationships/customXml" Target="../customXml/item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DDAA0D57-ABFF-F842-9489-18243E50E8B7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8CE3892-3B4D-9942-81D4-AD555B28B711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229144F-8812-A742-B880-5CC9A7EC4FAA}" type="datetimeFigureOut">
              <a:rPr lang="en-US" smtClean="0"/>
              <a:t>8/16/24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5642C9F-AA49-B042-ACB2-77FF3895016C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F579821-CE82-704E-B82C-D9679E6826C3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860D13A-DE82-8247-A2E7-9065B04A4B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662432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62C3DF-C11A-0E48-8145-6059CDCA145A}" type="datetimeFigureOut">
              <a:rPr lang="en-US" smtClean="0"/>
              <a:t>8/16/24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E94B695-4959-034C-8CA3-8676768617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61132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568C37BF-E5F1-4E1B-1ED4-26397742756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0" y="0"/>
            <a:ext cx="9144000" cy="51435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6CE3A8DA-FFEA-412F-AF0C-20309FBD1FB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-1" y="0"/>
            <a:ext cx="9144000" cy="5143500"/>
          </a:xfrm>
          <a:prstGeom prst="rect">
            <a:avLst/>
          </a:prstGeom>
        </p:spPr>
      </p:pic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EEFF8F6F-CD57-4A4C-A46C-F178B7473D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090733"/>
            <a:ext cx="8229600" cy="3394472"/>
          </a:xfrm>
          <a:prstGeom prst="rect">
            <a:avLst/>
          </a:prstGeom>
        </p:spPr>
        <p:txBody>
          <a:bodyPr/>
          <a:lstStyle>
            <a:lvl1pPr marL="342900" indent="-342900">
              <a:lnSpc>
                <a:spcPct val="100000"/>
              </a:lnSpc>
              <a:spcBef>
                <a:spcPts val="900"/>
              </a:spcBef>
              <a:buClr>
                <a:srgbClr val="4DAF46"/>
              </a:buClr>
              <a:buFont typeface="Wingdings" pitchFamily="2" charset="2"/>
              <a:buChar char="§"/>
              <a:defRPr sz="2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lnSpc>
                <a:spcPct val="100000"/>
              </a:lnSpc>
              <a:spcBef>
                <a:spcPts val="900"/>
              </a:spcBef>
              <a:buClr>
                <a:srgbClr val="4DAF46"/>
              </a:buClr>
              <a:buFont typeface="Arial" panose="020B0604020202020204" pitchFamily="34" charset="0"/>
              <a:buChar char="•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257300" indent="-342900">
              <a:lnSpc>
                <a:spcPct val="100000"/>
              </a:lnSpc>
              <a:spcBef>
                <a:spcPts val="900"/>
              </a:spcBef>
              <a:buClr>
                <a:srgbClr val="4DAF46"/>
              </a:buClr>
              <a:buFont typeface="Wingdings" pitchFamily="2" charset="2"/>
              <a:buChar char="q"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lnSpc>
                <a:spcPct val="100000"/>
              </a:lnSpc>
              <a:spcBef>
                <a:spcPts val="900"/>
              </a:spcBef>
              <a:buClr>
                <a:srgbClr val="4DAF46"/>
              </a:buClr>
              <a:buSzPct val="100000"/>
              <a:buFont typeface="Courier New" panose="02070309020205020404" pitchFamily="49" charset="0"/>
              <a:buChar char="o"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lnSpc>
                <a:spcPct val="100000"/>
              </a:lnSpc>
              <a:spcBef>
                <a:spcPts val="900"/>
              </a:spcBef>
              <a:buClr>
                <a:srgbClr val="4DAF46"/>
              </a:buClr>
              <a:buSzPct val="100000"/>
              <a:buFont typeface="Lucida Grande"/>
              <a:buChar char="-"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D3A0CC44-D3C5-4A46-ACF1-ADFBA933B2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41484"/>
            <a:ext cx="5802972" cy="712236"/>
          </a:xfrm>
          <a:prstGeom prst="rect">
            <a:avLst/>
          </a:prstGeom>
        </p:spPr>
        <p:txBody>
          <a:bodyPr anchor="b"/>
          <a:lstStyle>
            <a:lvl1pPr algn="l">
              <a:defRPr sz="26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7479745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  <p:sldLayoutId id="2147483656" r:id="rId2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">
            <a:extLst>
              <a:ext uri="{FF2B5EF4-FFF2-40B4-BE49-F238E27FC236}">
                <a16:creationId xmlns:a16="http://schemas.microsoft.com/office/drawing/2014/main" id="{A8466596-7480-2B4B-8FE1-4DEF74D9E377}"/>
              </a:ext>
            </a:extLst>
          </p:cNvPr>
          <p:cNvSpPr txBox="1">
            <a:spLocks/>
          </p:cNvSpPr>
          <p:nvPr/>
        </p:nvSpPr>
        <p:spPr>
          <a:xfrm>
            <a:off x="306271" y="1513416"/>
            <a:ext cx="8531457" cy="1058334"/>
          </a:xfrm>
          <a:prstGeom prst="rect">
            <a:avLst/>
          </a:prstGeom>
        </p:spPr>
        <p:txBody>
          <a:bodyPr anchor="t" anchorCtr="0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2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000" b="1" dirty="0">
                <a:latin typeface="Arial" panose="020B0604020202020204" pitchFamily="34" charset="0"/>
                <a:cs typeface="Arial" panose="020B0604020202020204" pitchFamily="34" charset="0"/>
              </a:rPr>
              <a:t>Presentation Title</a:t>
            </a:r>
          </a:p>
        </p:txBody>
      </p:sp>
      <p:sp>
        <p:nvSpPr>
          <p:cNvPr id="7" name="Body">
            <a:extLst>
              <a:ext uri="{FF2B5EF4-FFF2-40B4-BE49-F238E27FC236}">
                <a16:creationId xmlns:a16="http://schemas.microsoft.com/office/drawing/2014/main" id="{D224545E-AD4F-6F46-AD29-A4D8E6D781B3}"/>
              </a:ext>
            </a:extLst>
          </p:cNvPr>
          <p:cNvSpPr txBox="1">
            <a:spLocks/>
          </p:cNvSpPr>
          <p:nvPr/>
        </p:nvSpPr>
        <p:spPr>
          <a:xfrm>
            <a:off x="306270" y="2103546"/>
            <a:ext cx="8531458" cy="658338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Wingdings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Lucida Grande"/>
              <a:buChar char="-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Clr>
                <a:schemeClr val="accent1"/>
              </a:buClr>
              <a:buSzPct val="150000"/>
              <a:buFont typeface="Wingdings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Clr>
                <a:schemeClr val="accent1"/>
              </a:buClr>
              <a:buSzPct val="150000"/>
              <a:buFont typeface="Wingdings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 charset="2"/>
              <a:buNone/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Speaker(s) FirstName, M. </a:t>
            </a:r>
            <a:r>
              <a:rPr lang="en-US" sz="1200" dirty="0" err="1">
                <a:latin typeface="Arial" panose="020B0604020202020204" pitchFamily="34" charset="0"/>
                <a:cs typeface="Arial" panose="020B0604020202020204" pitchFamily="34" charset="0"/>
              </a:rPr>
              <a:t>LastName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, Cred</a:t>
            </a:r>
          </a:p>
          <a:p>
            <a:pPr marL="0" indent="0">
              <a:buFont typeface="Wingdings" charset="2"/>
              <a:buNone/>
            </a:pPr>
            <a:r>
              <a:rPr lang="en-US" sz="1200" dirty="0" err="1">
                <a:latin typeface="Arial" panose="020B0604020202020204" pitchFamily="34" charset="0"/>
                <a:cs typeface="Arial" panose="020B0604020202020204" pitchFamily="34" charset="0"/>
              </a:rPr>
              <a:t>InstitutionName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, Location</a:t>
            </a:r>
          </a:p>
        </p:txBody>
      </p:sp>
    </p:spTree>
    <p:extLst>
      <p:ext uri="{BB962C8B-B14F-4D97-AF65-F5344CB8AC3E}">
        <p14:creationId xmlns:p14="http://schemas.microsoft.com/office/powerpoint/2010/main" val="27620922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:a16="http://schemas.microsoft.com/office/drawing/2014/main" id="{2AFBCB52-C7FC-B448-AA54-8A3BF036EF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20703"/>
            <a:ext cx="6295912" cy="410647"/>
          </a:xfrm>
        </p:spPr>
        <p:txBody>
          <a:bodyPr anchor="t" anchorCtr="0"/>
          <a:lstStyle/>
          <a:p>
            <a:r>
              <a:rPr lang="en-US" sz="2000" b="1" dirty="0"/>
              <a:t>Disclosure Information</a:t>
            </a:r>
            <a:endParaRPr lang="en-US" sz="1200" dirty="0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ABFC25EC-DE4B-0348-981E-8E232BF577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014413"/>
            <a:ext cx="8229600" cy="370306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Speaker Name</a:t>
            </a:r>
          </a:p>
          <a:p>
            <a:pPr marL="0" indent="0">
              <a:spcBef>
                <a:spcPts val="300"/>
              </a:spcBef>
              <a:buNone/>
            </a:pPr>
            <a:r>
              <a:rPr lang="en-US" sz="1200" dirty="0"/>
              <a:t>I have the following relevant financial relationships to disclose:</a:t>
            </a:r>
          </a:p>
          <a:p>
            <a:pPr marL="0" indent="0">
              <a:spcBef>
                <a:spcPts val="300"/>
              </a:spcBef>
              <a:buNone/>
            </a:pPr>
            <a:r>
              <a:rPr lang="en-US" sz="1200" dirty="0"/>
              <a:t>	Employee of:</a:t>
            </a:r>
          </a:p>
          <a:p>
            <a:pPr marL="0" indent="0">
              <a:spcBef>
                <a:spcPts val="300"/>
              </a:spcBef>
              <a:buNone/>
            </a:pPr>
            <a:r>
              <a:rPr lang="en-US" sz="1200" dirty="0"/>
              <a:t>	Consultant for: </a:t>
            </a:r>
          </a:p>
          <a:p>
            <a:pPr marL="0" indent="0">
              <a:spcBef>
                <a:spcPts val="300"/>
              </a:spcBef>
              <a:buNone/>
            </a:pPr>
            <a:r>
              <a:rPr lang="en-US" sz="1200" dirty="0"/>
              <a:t>	Speaker’s Bureau for:</a:t>
            </a:r>
          </a:p>
          <a:p>
            <a:pPr marL="0" indent="0">
              <a:spcBef>
                <a:spcPts val="300"/>
              </a:spcBef>
              <a:buNone/>
            </a:pPr>
            <a:r>
              <a:rPr lang="en-US" sz="1200" dirty="0"/>
              <a:t>	Grant/Research support from: </a:t>
            </a:r>
          </a:p>
          <a:p>
            <a:pPr marL="0" indent="0">
              <a:spcBef>
                <a:spcPts val="300"/>
              </a:spcBef>
              <a:buNone/>
            </a:pPr>
            <a:r>
              <a:rPr lang="en-US" sz="1200" dirty="0"/>
              <a:t>	Stockholder in: </a:t>
            </a:r>
          </a:p>
          <a:p>
            <a:pPr marL="0" indent="0">
              <a:spcBef>
                <a:spcPts val="300"/>
              </a:spcBef>
              <a:buNone/>
            </a:pPr>
            <a:r>
              <a:rPr lang="en-US" sz="1200" dirty="0"/>
              <a:t>	Honoraria from: </a:t>
            </a:r>
          </a:p>
          <a:p>
            <a:pPr marL="0" indent="0">
              <a:spcBef>
                <a:spcPts val="300"/>
              </a:spcBef>
              <a:buNone/>
            </a:pPr>
            <a:r>
              <a:rPr lang="en-US" sz="1200" dirty="0"/>
              <a:t>- and - </a:t>
            </a:r>
          </a:p>
          <a:p>
            <a:pPr marL="0" indent="0">
              <a:spcBef>
                <a:spcPts val="300"/>
              </a:spcBef>
              <a:buNone/>
            </a:pPr>
            <a:r>
              <a:rPr lang="en-US" sz="1200" dirty="0"/>
              <a:t>My additional financial relationship disclosures are: </a:t>
            </a:r>
          </a:p>
          <a:p>
            <a:pPr marL="0" indent="0">
              <a:spcBef>
                <a:spcPts val="300"/>
              </a:spcBef>
              <a:buNone/>
            </a:pPr>
            <a:endParaRPr lang="en-US" sz="1200" dirty="0"/>
          </a:p>
          <a:p>
            <a:pPr marL="0" indent="0">
              <a:spcBef>
                <a:spcPts val="300"/>
              </a:spcBef>
              <a:buNone/>
            </a:pPr>
            <a:endParaRPr lang="en-US" sz="1200" dirty="0"/>
          </a:p>
          <a:p>
            <a:pPr marL="0" indent="0">
              <a:spcBef>
                <a:spcPts val="300"/>
              </a:spcBef>
              <a:buNone/>
            </a:pPr>
            <a:r>
              <a:rPr lang="en-US" sz="1200" dirty="0"/>
              <a:t>- or - </a:t>
            </a:r>
          </a:p>
          <a:p>
            <a:pPr marL="0" indent="0">
              <a:spcBef>
                <a:spcPts val="300"/>
              </a:spcBef>
              <a:buNone/>
            </a:pPr>
            <a:r>
              <a:rPr lang="en-US" sz="1200" dirty="0"/>
              <a:t>I have no financial relationships to disclose.</a:t>
            </a:r>
          </a:p>
          <a:p>
            <a:pPr marL="0" indent="0">
              <a:spcBef>
                <a:spcPts val="300"/>
              </a:spcBef>
              <a:buNone/>
            </a:pP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28339644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0A078F72-3078-8B4D-8827-26391B5308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chemeClr val="tx1">
                  <a:lumMod val="65000"/>
                  <a:lumOff val="35000"/>
                </a:schemeClr>
              </a:buClr>
            </a:pPr>
            <a:r>
              <a:rPr lang="en-US" dirty="0"/>
              <a:t>Click to add text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7501C17D-A5EA-244B-A1BC-150292E23A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Click to add Title</a:t>
            </a:r>
          </a:p>
        </p:txBody>
      </p:sp>
    </p:spTree>
    <p:extLst>
      <p:ext uri="{BB962C8B-B14F-4D97-AF65-F5344CB8AC3E}">
        <p14:creationId xmlns:p14="http://schemas.microsoft.com/office/powerpoint/2010/main" val="23917151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49E3A60D-2BB9-8729-1280-A5705BFBF9BA}"/>
              </a:ext>
            </a:extLst>
          </p:cNvPr>
          <p:cNvSpPr txBox="1"/>
          <p:nvPr/>
        </p:nvSpPr>
        <p:spPr>
          <a:xfrm>
            <a:off x="26127" y="4824683"/>
            <a:ext cx="130925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rgbClr val="FF0000"/>
                </a:solidFill>
              </a:rPr>
              <a:t>DO NOT POST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06C9E26-50D5-677B-1C2B-492B1D29D8C4}"/>
              </a:ext>
            </a:extLst>
          </p:cNvPr>
          <p:cNvSpPr txBox="1"/>
          <p:nvPr/>
        </p:nvSpPr>
        <p:spPr>
          <a:xfrm>
            <a:off x="7956667" y="4804800"/>
            <a:ext cx="130925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rgbClr val="FF0000"/>
                </a:solidFill>
              </a:rPr>
              <a:t>DO NOT POST</a:t>
            </a:r>
          </a:p>
        </p:txBody>
      </p:sp>
      <p:sp>
        <p:nvSpPr>
          <p:cNvPr id="6" name="Content Placeholder 1">
            <a:extLst>
              <a:ext uri="{FF2B5EF4-FFF2-40B4-BE49-F238E27FC236}">
                <a16:creationId xmlns:a16="http://schemas.microsoft.com/office/drawing/2014/main" id="{0891E164-B4C1-835D-E1D5-4FE93FE574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090733"/>
            <a:ext cx="8229600" cy="3394472"/>
          </a:xfrm>
        </p:spPr>
        <p:txBody>
          <a:bodyPr/>
          <a:lstStyle/>
          <a:p>
            <a:pPr>
              <a:buClr>
                <a:schemeClr val="tx1">
                  <a:lumMod val="65000"/>
                  <a:lumOff val="35000"/>
                </a:schemeClr>
              </a:buClr>
            </a:pPr>
            <a:r>
              <a:rPr lang="en-US" dirty="0"/>
              <a:t>Click to add text</a:t>
            </a:r>
          </a:p>
        </p:txBody>
      </p:sp>
      <p:sp>
        <p:nvSpPr>
          <p:cNvPr id="7" name="Title 2">
            <a:extLst>
              <a:ext uri="{FF2B5EF4-FFF2-40B4-BE49-F238E27FC236}">
                <a16:creationId xmlns:a16="http://schemas.microsoft.com/office/drawing/2014/main" id="{4E92BC56-8D21-B23D-9330-050CCDFA6C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41484"/>
            <a:ext cx="5802972" cy="712236"/>
          </a:xfrm>
        </p:spPr>
        <p:txBody>
          <a:bodyPr/>
          <a:lstStyle/>
          <a:p>
            <a:r>
              <a:rPr lang="en-US" b="1" dirty="0"/>
              <a:t>Click to add Title</a:t>
            </a:r>
          </a:p>
        </p:txBody>
      </p:sp>
    </p:spTree>
    <p:extLst>
      <p:ext uri="{BB962C8B-B14F-4D97-AF65-F5344CB8AC3E}">
        <p14:creationId xmlns:p14="http://schemas.microsoft.com/office/powerpoint/2010/main" val="15640067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C5AEE2FFD7C447844FCCC8CEF3CC53" ma:contentTypeVersion="151" ma:contentTypeDescription="Create a new document." ma:contentTypeScope="" ma:versionID="69508a98f34e085cc324b5e70fcfff9d">
  <xsd:schema xmlns:xsd="http://www.w3.org/2001/XMLSchema" xmlns:xs="http://www.w3.org/2001/XMLSchema" xmlns:p="http://schemas.microsoft.com/office/2006/metadata/properties" xmlns:ns2="8a302f1f-d667-4974-bfff-3337127521e4" xmlns:ns4="a9c2d5f5-4b23-4005-acd2-7c507219c282" targetNamespace="http://schemas.microsoft.com/office/2006/metadata/properties" ma:root="true" ma:fieldsID="4587e707ff7de5eac26e7aa9638533d1" ns2:_="" ns4:_="">
    <xsd:import namespace="8a302f1f-d667-4974-bfff-3337127521e4"/>
    <xsd:import namespace="a9c2d5f5-4b23-4005-acd2-7c507219c282"/>
    <xsd:element name="properties">
      <xsd:complexType>
        <xsd:sequence>
          <xsd:element name="documentManagement">
            <xsd:complexType>
              <xsd:all>
                <xsd:element ref="ns2:TaxCatchAll" minOccurs="0"/>
                <xsd:element ref="ns4:h952532151a141d6bf0062ea4942c3e4" minOccurs="0"/>
                <xsd:element ref="ns4:MediaServiceMetadata" minOccurs="0"/>
                <xsd:element ref="ns4:MediaServiceFastMetadata" minOccurs="0"/>
                <xsd:element ref="ns4:MediaServiceAutoKeyPoints" minOccurs="0"/>
                <xsd:element ref="ns4:MediaServiceKeyPoints" minOccurs="0"/>
                <xsd:element ref="ns4:MediaServiceDateTaken" minOccurs="0"/>
                <xsd:element ref="ns4:MediaServiceGenerationTime" minOccurs="0"/>
                <xsd:element ref="ns4:MediaServiceEventHashCode" minOccurs="0"/>
                <xsd:element ref="ns4:MediaServiceOCR" minOccurs="0"/>
                <xsd:element ref="ns2:SharedWithUsers" minOccurs="0"/>
                <xsd:element ref="ns2:SharedWithDetails" minOccurs="0"/>
                <xsd:element ref="ns4:MediaLengthInSeconds" minOccurs="0"/>
                <xsd:element ref="ns4:lcf76f155ced4ddcb4097134ff3c332f" minOccurs="0"/>
                <xsd:element ref="ns4:MediaServiceLocation" minOccurs="0"/>
                <xsd:element ref="ns4:MediaServiceSearchProperties" minOccurs="0"/>
                <xsd:element ref="ns4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a302f1f-d667-4974-bfff-3337127521e4" elementFormDefault="qualified">
    <xsd:import namespace="http://schemas.microsoft.com/office/2006/documentManagement/types"/>
    <xsd:import namespace="http://schemas.microsoft.com/office/infopath/2007/PartnerControls"/>
    <xsd:element name="TaxCatchAll" ma:index="8" nillable="true" ma:displayName="Taxonomy Catch All Column" ma:hidden="true" ma:list="{4f8efdff-19cb-4bcf-a316-7e7a9ea33dcf}" ma:internalName="TaxCatchAll" ma:readOnly="false" ma:showField="CatchAllData" ma:web="8a302f1f-d667-4974-bfff-3337127521e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9c2d5f5-4b23-4005-acd2-7c507219c282" elementFormDefault="qualified">
    <xsd:import namespace="http://schemas.microsoft.com/office/2006/documentManagement/types"/>
    <xsd:import namespace="http://schemas.microsoft.com/office/infopath/2007/PartnerControls"/>
    <xsd:element name="h952532151a141d6bf0062ea4942c3e4" ma:index="10" nillable="true" ma:taxonomy="true" ma:internalName="h952532151a141d6bf0062ea4942c3e4" ma:taxonomyFieldName="Tags" ma:displayName="Tags" ma:default="" ma:fieldId="{19525321-51a1-41d6-bf00-62ea4942c3e4}" ma:taxonomyMulti="true" ma:sspId="21ebde4a-ab84-4301-9abd-8caaf1630b25" ma:termSetId="20542349-cc89-4a26-aaf3-512d604c6d9e" ma:anchorId="00000000-0000-0000-0000-000000000000" ma:open="true" ma:isKeyword="false">
      <xsd:complexType>
        <xsd:sequence>
          <xsd:element ref="pc:Terms" minOccurs="0" maxOccurs="1"/>
        </xsd:sequence>
      </xsd:complexType>
    </xsd:element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3" nillable="true" ma:taxonomy="true" ma:internalName="lcf76f155ced4ddcb4097134ff3c332f" ma:taxonomyFieldName="MediaServiceImageTags" ma:displayName="Image Tags" ma:readOnly="false" ma:fieldId="{5cf76f15-5ced-4ddc-b409-7134ff3c332f}" ma:taxonomyMulti="true" ma:sspId="21ebde4a-ab84-4301-9abd-8caaf1630b25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4" nillable="true" ma:displayName="Location" ma:internalName="MediaServiceLocation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26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customXsn xmlns="http://schemas.microsoft.com/office/2006/metadata/customXsn">
  <xsnLocation/>
  <cached>True</cached>
  <openByDefault>True</openByDefault>
  <xsnScope>/sites/SRGA/Shared Documents</xsnScope>
</customXsn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a9c2d5f5-4b23-4005-acd2-7c507219c282">
      <Terms xmlns="http://schemas.microsoft.com/office/infopath/2007/PartnerControls"/>
    </lcf76f155ced4ddcb4097134ff3c332f>
    <h952532151a141d6bf0062ea4942c3e4 xmlns="a9c2d5f5-4b23-4005-acd2-7c507219c282">
      <Terms xmlns="http://schemas.microsoft.com/office/infopath/2007/PartnerControls"/>
    </h952532151a141d6bf0062ea4942c3e4>
    <TaxCatchAll xmlns="8a302f1f-d667-4974-bfff-3337127521e4" xsi:nil="true"/>
  </documentManagement>
</p:properties>
</file>

<file path=customXml/itemProps1.xml><?xml version="1.0" encoding="utf-8"?>
<ds:datastoreItem xmlns:ds="http://schemas.openxmlformats.org/officeDocument/2006/customXml" ds:itemID="{026028A1-32FB-4BFF-8060-E3BC936EA741}"/>
</file>

<file path=customXml/itemProps2.xml><?xml version="1.0" encoding="utf-8"?>
<ds:datastoreItem xmlns:ds="http://schemas.openxmlformats.org/officeDocument/2006/customXml" ds:itemID="{6B2946ED-F8C6-4F6E-A424-F2BE7ACBA7DF}"/>
</file>

<file path=customXml/itemProps3.xml><?xml version="1.0" encoding="utf-8"?>
<ds:datastoreItem xmlns:ds="http://schemas.openxmlformats.org/officeDocument/2006/customXml" ds:itemID="{174E45FB-2DBB-451C-8A0F-0368EB7AF28D}"/>
</file>

<file path=customXml/itemProps4.xml><?xml version="1.0" encoding="utf-8"?>
<ds:datastoreItem xmlns:ds="http://schemas.openxmlformats.org/officeDocument/2006/customXml" ds:itemID="{99242370-134E-4B2B-AB9E-6FD8FFC301A0}"/>
</file>

<file path=docProps/app.xml><?xml version="1.0" encoding="utf-8"?>
<Properties xmlns="http://schemas.openxmlformats.org/officeDocument/2006/extended-properties" xmlns:vt="http://schemas.openxmlformats.org/officeDocument/2006/docPropsVTypes">
  <TotalTime>204</TotalTime>
  <Words>101</Words>
  <Application>Microsoft Macintosh PowerPoint</Application>
  <PresentationFormat>On-screen Show (16:9)</PresentationFormat>
  <Paragraphs>24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</vt:lpstr>
      <vt:lpstr>Calibri</vt:lpstr>
      <vt:lpstr>Courier New</vt:lpstr>
      <vt:lpstr>Lucida Grande</vt:lpstr>
      <vt:lpstr>Wingdings</vt:lpstr>
      <vt:lpstr>Office Theme</vt:lpstr>
      <vt:lpstr>PowerPoint Presentation</vt:lpstr>
      <vt:lpstr>Disclosure Information</vt:lpstr>
      <vt:lpstr>Click to add Title</vt:lpstr>
      <vt:lpstr>Click to add Title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McCullough, John</dc:creator>
  <cp:lastModifiedBy>Malin, Marilyn</cp:lastModifiedBy>
  <cp:revision>110</cp:revision>
  <dcterms:created xsi:type="dcterms:W3CDTF">2020-08-11T13:58:13Z</dcterms:created>
  <dcterms:modified xsi:type="dcterms:W3CDTF">2024-08-16T14:20:47Z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0x010100C5C5AEE2FFD7C447844FCCC8CEF3CC53</vt:lpwstr>
  </property>
</Properties>
</file>